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8"/>
  </p:notesMasterIdLst>
  <p:sldIdLst>
    <p:sldId id="256" r:id="rId5"/>
    <p:sldId id="285" r:id="rId6"/>
    <p:sldId id="293" r:id="rId7"/>
    <p:sldId id="291" r:id="rId8"/>
    <p:sldId id="294" r:id="rId9"/>
    <p:sldId id="267" r:id="rId10"/>
    <p:sldId id="286" r:id="rId11"/>
    <p:sldId id="265" r:id="rId12"/>
    <p:sldId id="266" r:id="rId13"/>
    <p:sldId id="287" r:id="rId14"/>
    <p:sldId id="272" r:id="rId15"/>
    <p:sldId id="270" r:id="rId16"/>
    <p:sldId id="271" r:id="rId17"/>
    <p:sldId id="288" r:id="rId18"/>
    <p:sldId id="274" r:id="rId19"/>
    <p:sldId id="273" r:id="rId20"/>
    <p:sldId id="275" r:id="rId21"/>
    <p:sldId id="289" r:id="rId22"/>
    <p:sldId id="276" r:id="rId23"/>
    <p:sldId id="279" r:id="rId24"/>
    <p:sldId id="281" r:id="rId25"/>
    <p:sldId id="280" r:id="rId26"/>
    <p:sldId id="2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-Marie.Gallen" initials="A" lastIdx="2" clrIdx="0">
    <p:extLst>
      <p:ext uri="{19B8F6BF-5375-455C-9EA6-DF929625EA0E}">
        <p15:presenceInfo xmlns:p15="http://schemas.microsoft.com/office/powerpoint/2012/main" userId="S-1-5-21-2118997552-836320393-1615622311-697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EA23D-51C6-490F-BE96-740F4CB9DD86}" v="3700" dt="2019-08-08T14:46:03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85" autoAdjust="0"/>
  </p:normalViewPr>
  <p:slideViewPr>
    <p:cSldViewPr snapToGrid="0">
      <p:cViewPr varScale="1">
        <p:scale>
          <a:sx n="49" d="100"/>
          <a:sy n="49" d="100"/>
        </p:scale>
        <p:origin x="610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e.McPherson" userId="a444e823-535d-4c7b-89d4-d370a6f3bbed" providerId="ADAL" clId="{CE764334-C0BD-4312-A062-00D71E7764EA}"/>
    <pc:docChg chg="custSel addSld modSld sldOrd">
      <pc:chgData name="Elaine.McPherson" userId="a444e823-535d-4c7b-89d4-d370a6f3bbed" providerId="ADAL" clId="{CE764334-C0BD-4312-A062-00D71E7764EA}" dt="2019-08-08T14:46:03.388" v="3694" actId="20577"/>
      <pc:docMkLst>
        <pc:docMk/>
      </pc:docMkLst>
      <pc:sldChg chg="modSp modNotesTx">
        <pc:chgData name="Elaine.McPherson" userId="a444e823-535d-4c7b-89d4-d370a6f3bbed" providerId="ADAL" clId="{CE764334-C0BD-4312-A062-00D71E7764EA}" dt="2019-08-08T13:53:18.731" v="1035" actId="20577"/>
        <pc:sldMkLst>
          <pc:docMk/>
          <pc:sldMk cId="872893285" sldId="256"/>
        </pc:sldMkLst>
        <pc:spChg chg="mod">
          <ac:chgData name="Elaine.McPherson" userId="a444e823-535d-4c7b-89d4-d370a6f3bbed" providerId="ADAL" clId="{CE764334-C0BD-4312-A062-00D71E7764EA}" dt="2019-08-08T13:53:18.731" v="1035" actId="20577"/>
          <ac:spMkLst>
            <pc:docMk/>
            <pc:sldMk cId="872893285" sldId="256"/>
            <ac:spMk id="2" creationId="{00000000-0000-0000-0000-000000000000}"/>
          </ac:spMkLst>
        </pc:spChg>
        <pc:spChg chg="mod">
          <ac:chgData name="Elaine.McPherson" userId="a444e823-535d-4c7b-89d4-d370a6f3bbed" providerId="ADAL" clId="{CE764334-C0BD-4312-A062-00D71E7764EA}" dt="2019-08-08T13:34:59.085" v="331" actId="20577"/>
          <ac:spMkLst>
            <pc:docMk/>
            <pc:sldMk cId="872893285" sldId="256"/>
            <ac:spMk id="3" creationId="{00000000-0000-0000-0000-000000000000}"/>
          </ac:spMkLst>
        </pc:spChg>
      </pc:sldChg>
      <pc:sldChg chg="delCm modNotesTx">
        <pc:chgData name="Elaine.McPherson" userId="a444e823-535d-4c7b-89d4-d370a6f3bbed" providerId="ADAL" clId="{CE764334-C0BD-4312-A062-00D71E7764EA}" dt="2019-08-08T14:00:39.312" v="1625" actId="20577"/>
        <pc:sldMkLst>
          <pc:docMk/>
          <pc:sldMk cId="1214728598" sldId="265"/>
        </pc:sldMkLst>
      </pc:sldChg>
      <pc:sldChg chg="modSp delCm modNotesTx">
        <pc:chgData name="Elaine.McPherson" userId="a444e823-535d-4c7b-89d4-d370a6f3bbed" providerId="ADAL" clId="{CE764334-C0BD-4312-A062-00D71E7764EA}" dt="2019-08-08T14:04:04.680" v="1720" actId="20577"/>
        <pc:sldMkLst>
          <pc:docMk/>
          <pc:sldMk cId="1383125118" sldId="266"/>
        </pc:sldMkLst>
        <pc:spChg chg="mod">
          <ac:chgData name="Elaine.McPherson" userId="a444e823-535d-4c7b-89d4-d370a6f3bbed" providerId="ADAL" clId="{CE764334-C0BD-4312-A062-00D71E7764EA}" dt="2019-08-08T14:04:04.680" v="1720" actId="20577"/>
          <ac:spMkLst>
            <pc:docMk/>
            <pc:sldMk cId="1383125118" sldId="266"/>
            <ac:spMk id="3" creationId="{00000000-0000-0000-0000-000000000000}"/>
          </ac:spMkLst>
        </pc:spChg>
      </pc:sldChg>
      <pc:sldChg chg="delSp modSp">
        <pc:chgData name="Elaine.McPherson" userId="a444e823-535d-4c7b-89d4-d370a6f3bbed" providerId="ADAL" clId="{CE764334-C0BD-4312-A062-00D71E7764EA}" dt="2019-08-08T14:07:45.160" v="1899" actId="20577"/>
        <pc:sldMkLst>
          <pc:docMk/>
          <pc:sldMk cId="4126486500" sldId="267"/>
        </pc:sldMkLst>
        <pc:spChg chg="mod">
          <ac:chgData name="Elaine.McPherson" userId="a444e823-535d-4c7b-89d4-d370a6f3bbed" providerId="ADAL" clId="{CE764334-C0BD-4312-A062-00D71E7764EA}" dt="2019-08-08T14:07:45.160" v="1899" actId="20577"/>
          <ac:spMkLst>
            <pc:docMk/>
            <pc:sldMk cId="4126486500" sldId="267"/>
            <ac:spMk id="2" creationId="{00000000-0000-0000-0000-000000000000}"/>
          </ac:spMkLst>
        </pc:spChg>
        <pc:spChg chg="del">
          <ac:chgData name="Elaine.McPherson" userId="a444e823-535d-4c7b-89d4-d370a6f3bbed" providerId="ADAL" clId="{CE764334-C0BD-4312-A062-00D71E7764EA}" dt="2019-08-08T14:07:26.367" v="1894"/>
          <ac:spMkLst>
            <pc:docMk/>
            <pc:sldMk cId="4126486500" sldId="267"/>
            <ac:spMk id="3" creationId="{00000000-0000-0000-0000-000000000000}"/>
          </ac:spMkLst>
        </pc:spChg>
      </pc:sldChg>
      <pc:sldChg chg="modSp modNotesTx">
        <pc:chgData name="Elaine.McPherson" userId="a444e823-535d-4c7b-89d4-d370a6f3bbed" providerId="ADAL" clId="{CE764334-C0BD-4312-A062-00D71E7764EA}" dt="2019-08-08T14:38:30.577" v="3426" actId="20577"/>
        <pc:sldMkLst>
          <pc:docMk/>
          <pc:sldMk cId="795543374" sldId="270"/>
        </pc:sldMkLst>
        <pc:spChg chg="mod">
          <ac:chgData name="Elaine.McPherson" userId="a444e823-535d-4c7b-89d4-d370a6f3bbed" providerId="ADAL" clId="{CE764334-C0BD-4312-A062-00D71E7764EA}" dt="2019-08-08T14:18:53.907" v="2501" actId="20577"/>
          <ac:spMkLst>
            <pc:docMk/>
            <pc:sldMk cId="795543374" sldId="270"/>
            <ac:spMk id="3" creationId="{00000000-0000-0000-0000-000000000000}"/>
          </ac:spMkLst>
        </pc:spChg>
      </pc:sldChg>
      <pc:sldChg chg="modSp">
        <pc:chgData name="Elaine.McPherson" userId="a444e823-535d-4c7b-89d4-d370a6f3bbed" providerId="ADAL" clId="{CE764334-C0BD-4312-A062-00D71E7764EA}" dt="2019-08-08T14:20:13.292" v="2544" actId="20577"/>
        <pc:sldMkLst>
          <pc:docMk/>
          <pc:sldMk cId="1226907322" sldId="271"/>
        </pc:sldMkLst>
        <pc:spChg chg="mod">
          <ac:chgData name="Elaine.McPherson" userId="a444e823-535d-4c7b-89d4-d370a6f3bbed" providerId="ADAL" clId="{CE764334-C0BD-4312-A062-00D71E7764EA}" dt="2019-08-08T14:19:37.981" v="2518" actId="20577"/>
          <ac:spMkLst>
            <pc:docMk/>
            <pc:sldMk cId="1226907322" sldId="271"/>
            <ac:spMk id="2" creationId="{00000000-0000-0000-0000-000000000000}"/>
          </ac:spMkLst>
        </pc:spChg>
        <pc:spChg chg="mod">
          <ac:chgData name="Elaine.McPherson" userId="a444e823-535d-4c7b-89d4-d370a6f3bbed" providerId="ADAL" clId="{CE764334-C0BD-4312-A062-00D71E7764EA}" dt="2019-08-08T14:20:13.292" v="2544" actId="20577"/>
          <ac:spMkLst>
            <pc:docMk/>
            <pc:sldMk cId="1226907322" sldId="271"/>
            <ac:spMk id="3" creationId="{00000000-0000-0000-0000-000000000000}"/>
          </ac:spMkLst>
        </pc:spChg>
      </pc:sldChg>
      <pc:sldChg chg="delSp modSp">
        <pc:chgData name="Elaine.McPherson" userId="a444e823-535d-4c7b-89d4-d370a6f3bbed" providerId="ADAL" clId="{CE764334-C0BD-4312-A062-00D71E7764EA}" dt="2019-08-08T14:07:15.067" v="1893" actId="20577"/>
        <pc:sldMkLst>
          <pc:docMk/>
          <pc:sldMk cId="2866527902" sldId="272"/>
        </pc:sldMkLst>
        <pc:spChg chg="mod">
          <ac:chgData name="Elaine.McPherson" userId="a444e823-535d-4c7b-89d4-d370a6f3bbed" providerId="ADAL" clId="{CE764334-C0BD-4312-A062-00D71E7764EA}" dt="2019-08-08T14:07:15.067" v="1893" actId="20577"/>
          <ac:spMkLst>
            <pc:docMk/>
            <pc:sldMk cId="2866527902" sldId="272"/>
            <ac:spMk id="2" creationId="{00000000-0000-0000-0000-000000000000}"/>
          </ac:spMkLst>
        </pc:spChg>
        <pc:spChg chg="del">
          <ac:chgData name="Elaine.McPherson" userId="a444e823-535d-4c7b-89d4-d370a6f3bbed" providerId="ADAL" clId="{CE764334-C0BD-4312-A062-00D71E7764EA}" dt="2019-08-08T14:07:06.102" v="1892"/>
          <ac:spMkLst>
            <pc:docMk/>
            <pc:sldMk cId="2866527902" sldId="272"/>
            <ac:spMk id="3" creationId="{00000000-0000-0000-0000-000000000000}"/>
          </ac:spMkLst>
        </pc:spChg>
      </pc:sldChg>
      <pc:sldChg chg="modSp ord modNotesTx">
        <pc:chgData name="Elaine.McPherson" userId="a444e823-535d-4c7b-89d4-d370a6f3bbed" providerId="ADAL" clId="{CE764334-C0BD-4312-A062-00D71E7764EA}" dt="2019-08-08T14:32:46.418" v="3200" actId="20577"/>
        <pc:sldMkLst>
          <pc:docMk/>
          <pc:sldMk cId="3920274657" sldId="274"/>
        </pc:sldMkLst>
        <pc:spChg chg="mod">
          <ac:chgData name="Elaine.McPherson" userId="a444e823-535d-4c7b-89d4-d370a6f3bbed" providerId="ADAL" clId="{CE764334-C0BD-4312-A062-00D71E7764EA}" dt="2019-08-08T14:22:53.247" v="2589" actId="20577"/>
          <ac:spMkLst>
            <pc:docMk/>
            <pc:sldMk cId="3920274657" sldId="274"/>
            <ac:spMk id="2" creationId="{00000000-0000-0000-0000-000000000000}"/>
          </ac:spMkLst>
        </pc:spChg>
        <pc:spChg chg="mod">
          <ac:chgData name="Elaine.McPherson" userId="a444e823-535d-4c7b-89d4-d370a6f3bbed" providerId="ADAL" clId="{CE764334-C0BD-4312-A062-00D71E7764EA}" dt="2019-08-08T14:32:46.418" v="3200" actId="20577"/>
          <ac:spMkLst>
            <pc:docMk/>
            <pc:sldMk cId="3920274657" sldId="274"/>
            <ac:spMk id="3" creationId="{00000000-0000-0000-0000-000000000000}"/>
          </ac:spMkLst>
        </pc:spChg>
      </pc:sldChg>
      <pc:sldChg chg="modSp modNotesTx">
        <pc:chgData name="Elaine.McPherson" userId="a444e823-535d-4c7b-89d4-d370a6f3bbed" providerId="ADAL" clId="{CE764334-C0BD-4312-A062-00D71E7764EA}" dt="2019-08-08T14:35:16.615" v="3273" actId="20577"/>
        <pc:sldMkLst>
          <pc:docMk/>
          <pc:sldMk cId="2775688872" sldId="275"/>
        </pc:sldMkLst>
        <pc:spChg chg="mod">
          <ac:chgData name="Elaine.McPherson" userId="a444e823-535d-4c7b-89d4-d370a6f3bbed" providerId="ADAL" clId="{CE764334-C0BD-4312-A062-00D71E7764EA}" dt="2019-08-08T14:33:34.729" v="3254" actId="20577"/>
          <ac:spMkLst>
            <pc:docMk/>
            <pc:sldMk cId="2775688872" sldId="275"/>
            <ac:spMk id="3" creationId="{00000000-0000-0000-0000-000000000000}"/>
          </ac:spMkLst>
        </pc:spChg>
      </pc:sldChg>
      <pc:sldChg chg="modSp">
        <pc:chgData name="Elaine.McPherson" userId="a444e823-535d-4c7b-89d4-d370a6f3bbed" providerId="ADAL" clId="{CE764334-C0BD-4312-A062-00D71E7764EA}" dt="2019-08-08T14:39:58.355" v="3447" actId="20577"/>
        <pc:sldMkLst>
          <pc:docMk/>
          <pc:sldMk cId="3251170055" sldId="276"/>
        </pc:sldMkLst>
        <pc:spChg chg="mod">
          <ac:chgData name="Elaine.McPherson" userId="a444e823-535d-4c7b-89d4-d370a6f3bbed" providerId="ADAL" clId="{CE764334-C0BD-4312-A062-00D71E7764EA}" dt="2019-08-08T14:39:58.355" v="3447" actId="20577"/>
          <ac:spMkLst>
            <pc:docMk/>
            <pc:sldMk cId="3251170055" sldId="276"/>
            <ac:spMk id="3" creationId="{00000000-0000-0000-0000-000000000000}"/>
          </ac:spMkLst>
        </pc:spChg>
      </pc:sldChg>
      <pc:sldChg chg="delSp modSp">
        <pc:chgData name="Elaine.McPherson" userId="a444e823-535d-4c7b-89d4-d370a6f3bbed" providerId="ADAL" clId="{CE764334-C0BD-4312-A062-00D71E7764EA}" dt="2019-08-08T14:08:04.442" v="1901" actId="20577"/>
        <pc:sldMkLst>
          <pc:docMk/>
          <pc:sldMk cId="2861867909" sldId="279"/>
        </pc:sldMkLst>
        <pc:spChg chg="mod">
          <ac:chgData name="Elaine.McPherson" userId="a444e823-535d-4c7b-89d4-d370a6f3bbed" providerId="ADAL" clId="{CE764334-C0BD-4312-A062-00D71E7764EA}" dt="2019-08-08T14:08:04.442" v="1901" actId="20577"/>
          <ac:spMkLst>
            <pc:docMk/>
            <pc:sldMk cId="2861867909" sldId="279"/>
            <ac:spMk id="2" creationId="{00000000-0000-0000-0000-000000000000}"/>
          </ac:spMkLst>
        </pc:spChg>
        <pc:spChg chg="del">
          <ac:chgData name="Elaine.McPherson" userId="a444e823-535d-4c7b-89d4-d370a6f3bbed" providerId="ADAL" clId="{CE764334-C0BD-4312-A062-00D71E7764EA}" dt="2019-08-08T14:08:00.932" v="1900"/>
          <ac:spMkLst>
            <pc:docMk/>
            <pc:sldMk cId="2861867909" sldId="279"/>
            <ac:spMk id="3" creationId="{00000000-0000-0000-0000-000000000000}"/>
          </ac:spMkLst>
        </pc:spChg>
      </pc:sldChg>
      <pc:sldChg chg="modSp">
        <pc:chgData name="Elaine.McPherson" userId="a444e823-535d-4c7b-89d4-d370a6f3bbed" providerId="ADAL" clId="{CE764334-C0BD-4312-A062-00D71E7764EA}" dt="2019-08-08T14:44:36.811" v="3626" actId="20577"/>
        <pc:sldMkLst>
          <pc:docMk/>
          <pc:sldMk cId="1653547175" sldId="280"/>
        </pc:sldMkLst>
        <pc:spChg chg="mod">
          <ac:chgData name="Elaine.McPherson" userId="a444e823-535d-4c7b-89d4-d370a6f3bbed" providerId="ADAL" clId="{CE764334-C0BD-4312-A062-00D71E7764EA}" dt="2019-08-08T14:44:36.811" v="3626" actId="20577"/>
          <ac:spMkLst>
            <pc:docMk/>
            <pc:sldMk cId="1653547175" sldId="280"/>
            <ac:spMk id="3" creationId="{00000000-0000-0000-0000-000000000000}"/>
          </ac:spMkLst>
        </pc:spChg>
      </pc:sldChg>
      <pc:sldChg chg="modSp">
        <pc:chgData name="Elaine.McPherson" userId="a444e823-535d-4c7b-89d4-d370a6f3bbed" providerId="ADAL" clId="{CE764334-C0BD-4312-A062-00D71E7764EA}" dt="2019-08-08T14:43:21.712" v="3607" actId="20577"/>
        <pc:sldMkLst>
          <pc:docMk/>
          <pc:sldMk cId="2734616444" sldId="281"/>
        </pc:sldMkLst>
        <pc:spChg chg="mod">
          <ac:chgData name="Elaine.McPherson" userId="a444e823-535d-4c7b-89d4-d370a6f3bbed" providerId="ADAL" clId="{CE764334-C0BD-4312-A062-00D71E7764EA}" dt="2019-08-08T14:43:21.712" v="3607" actId="20577"/>
          <ac:spMkLst>
            <pc:docMk/>
            <pc:sldMk cId="2734616444" sldId="281"/>
            <ac:spMk id="3" creationId="{00000000-0000-0000-0000-000000000000}"/>
          </ac:spMkLst>
        </pc:spChg>
      </pc:sldChg>
      <pc:sldChg chg="modNotesTx">
        <pc:chgData name="Elaine.McPherson" userId="a444e823-535d-4c7b-89d4-d370a6f3bbed" providerId="ADAL" clId="{CE764334-C0BD-4312-A062-00D71E7764EA}" dt="2019-08-08T14:46:03.388" v="3694" actId="20577"/>
        <pc:sldMkLst>
          <pc:docMk/>
          <pc:sldMk cId="2939522316" sldId="283"/>
        </pc:sldMkLst>
      </pc:sldChg>
      <pc:sldChg chg="modSp">
        <pc:chgData name="Elaine.McPherson" userId="a444e823-535d-4c7b-89d4-d370a6f3bbed" providerId="ADAL" clId="{CE764334-C0BD-4312-A062-00D71E7764EA}" dt="2019-08-08T13:36:13.950" v="340" actId="20577"/>
        <pc:sldMkLst>
          <pc:docMk/>
          <pc:sldMk cId="3477483444" sldId="285"/>
        </pc:sldMkLst>
        <pc:spChg chg="mod">
          <ac:chgData name="Elaine.McPherson" userId="a444e823-535d-4c7b-89d4-d370a6f3bbed" providerId="ADAL" clId="{CE764334-C0BD-4312-A062-00D71E7764EA}" dt="2019-08-08T13:36:13.950" v="340" actId="20577"/>
          <ac:spMkLst>
            <pc:docMk/>
            <pc:sldMk cId="3477483444" sldId="285"/>
            <ac:spMk id="2" creationId="{00000000-0000-0000-0000-000000000000}"/>
          </ac:spMkLst>
        </pc:spChg>
        <pc:spChg chg="mod">
          <ac:chgData name="Elaine.McPherson" userId="a444e823-535d-4c7b-89d4-d370a6f3bbed" providerId="ADAL" clId="{CE764334-C0BD-4312-A062-00D71E7764EA}" dt="2019-08-08T13:35:26.451" v="332" actId="20577"/>
          <ac:spMkLst>
            <pc:docMk/>
            <pc:sldMk cId="3477483444" sldId="285"/>
            <ac:spMk id="3" creationId="{00000000-0000-0000-0000-000000000000}"/>
          </ac:spMkLst>
        </pc:spChg>
      </pc:sldChg>
      <pc:sldChg chg="modSp modNotesTx">
        <pc:chgData name="Elaine.McPherson" userId="a444e823-535d-4c7b-89d4-d370a6f3bbed" providerId="ADAL" clId="{CE764334-C0BD-4312-A062-00D71E7764EA}" dt="2019-08-08T14:06:08.043" v="1891" actId="20577"/>
        <pc:sldMkLst>
          <pc:docMk/>
          <pc:sldMk cId="3375471884" sldId="286"/>
        </pc:sldMkLst>
        <pc:spChg chg="mod">
          <ac:chgData name="Elaine.McPherson" userId="a444e823-535d-4c7b-89d4-d370a6f3bbed" providerId="ADAL" clId="{CE764334-C0BD-4312-A062-00D71E7764EA}" dt="2019-08-08T13:56:38.928" v="1229" actId="115"/>
          <ac:spMkLst>
            <pc:docMk/>
            <pc:sldMk cId="3375471884" sldId="286"/>
            <ac:spMk id="2" creationId="{00000000-0000-0000-0000-000000000000}"/>
          </ac:spMkLst>
        </pc:spChg>
        <pc:spChg chg="mod">
          <ac:chgData name="Elaine.McPherson" userId="a444e823-535d-4c7b-89d4-d370a6f3bbed" providerId="ADAL" clId="{CE764334-C0BD-4312-A062-00D71E7764EA}" dt="2019-08-08T13:59:22.631" v="1499" actId="20577"/>
          <ac:spMkLst>
            <pc:docMk/>
            <pc:sldMk cId="3375471884" sldId="286"/>
            <ac:spMk id="3" creationId="{00000000-0000-0000-0000-000000000000}"/>
          </ac:spMkLst>
        </pc:spChg>
      </pc:sldChg>
      <pc:sldChg chg="modSp">
        <pc:chgData name="Elaine.McPherson" userId="a444e823-535d-4c7b-89d4-d370a6f3bbed" providerId="ADAL" clId="{CE764334-C0BD-4312-A062-00D71E7764EA}" dt="2019-08-08T14:04:32.129" v="1724" actId="20577"/>
        <pc:sldMkLst>
          <pc:docMk/>
          <pc:sldMk cId="3931967620" sldId="287"/>
        </pc:sldMkLst>
        <pc:spChg chg="mod">
          <ac:chgData name="Elaine.McPherson" userId="a444e823-535d-4c7b-89d4-d370a6f3bbed" providerId="ADAL" clId="{CE764334-C0BD-4312-A062-00D71E7764EA}" dt="2019-08-08T14:04:32.129" v="1724" actId="20577"/>
          <ac:spMkLst>
            <pc:docMk/>
            <pc:sldMk cId="3931967620" sldId="287"/>
            <ac:spMk id="3" creationId="{00000000-0000-0000-0000-000000000000}"/>
          </ac:spMkLst>
        </pc:spChg>
      </pc:sldChg>
      <pc:sldChg chg="modNotesTx">
        <pc:chgData name="Elaine.McPherson" userId="a444e823-535d-4c7b-89d4-d370a6f3bbed" providerId="ADAL" clId="{CE764334-C0BD-4312-A062-00D71E7764EA}" dt="2019-08-08T14:39:05.397" v="3436" actId="20577"/>
        <pc:sldMkLst>
          <pc:docMk/>
          <pc:sldMk cId="328816840" sldId="289"/>
        </pc:sldMkLst>
      </pc:sldChg>
      <pc:sldChg chg="modSp">
        <pc:chgData name="Elaine.McPherson" userId="a444e823-535d-4c7b-89d4-d370a6f3bbed" providerId="ADAL" clId="{CE764334-C0BD-4312-A062-00D71E7764EA}" dt="2019-08-08T13:51:01.339" v="900" actId="27636"/>
        <pc:sldMkLst>
          <pc:docMk/>
          <pc:sldMk cId="3228282002" sldId="291"/>
        </pc:sldMkLst>
        <pc:spChg chg="mod">
          <ac:chgData name="Elaine.McPherson" userId="a444e823-535d-4c7b-89d4-d370a6f3bbed" providerId="ADAL" clId="{CE764334-C0BD-4312-A062-00D71E7764EA}" dt="2019-08-08T13:39:54.168" v="437" actId="20577"/>
          <ac:spMkLst>
            <pc:docMk/>
            <pc:sldMk cId="3228282002" sldId="291"/>
            <ac:spMk id="2" creationId="{00000000-0000-0000-0000-000000000000}"/>
          </ac:spMkLst>
        </pc:spChg>
        <pc:spChg chg="mod">
          <ac:chgData name="Elaine.McPherson" userId="a444e823-535d-4c7b-89d4-d370a6f3bbed" providerId="ADAL" clId="{CE764334-C0BD-4312-A062-00D71E7764EA}" dt="2019-08-08T13:51:01.339" v="900" actId="27636"/>
          <ac:spMkLst>
            <pc:docMk/>
            <pc:sldMk cId="3228282002" sldId="291"/>
            <ac:spMk id="3" creationId="{00000000-0000-0000-0000-000000000000}"/>
          </ac:spMkLst>
        </pc:spChg>
      </pc:sldChg>
      <pc:sldChg chg="modSp">
        <pc:chgData name="Elaine.McPherson" userId="a444e823-535d-4c7b-89d4-d370a6f3bbed" providerId="ADAL" clId="{CE764334-C0BD-4312-A062-00D71E7764EA}" dt="2019-08-08T13:39:00.157" v="399" actId="20577"/>
        <pc:sldMkLst>
          <pc:docMk/>
          <pc:sldMk cId="1025531775" sldId="293"/>
        </pc:sldMkLst>
        <pc:graphicFrameChg chg="modGraphic">
          <ac:chgData name="Elaine.McPherson" userId="a444e823-535d-4c7b-89d4-d370a6f3bbed" providerId="ADAL" clId="{CE764334-C0BD-4312-A062-00D71E7764EA}" dt="2019-08-08T13:39:00.157" v="399" actId="20577"/>
          <ac:graphicFrameMkLst>
            <pc:docMk/>
            <pc:sldMk cId="1025531775" sldId="293"/>
            <ac:graphicFrameMk id="6" creationId="{4085E931-303B-4D7F-BF3C-3148E7A12431}"/>
          </ac:graphicFrameMkLst>
        </pc:graphicFrameChg>
      </pc:sldChg>
      <pc:sldChg chg="modSp add ord">
        <pc:chgData name="Elaine.McPherson" userId="a444e823-535d-4c7b-89d4-d370a6f3bbed" providerId="ADAL" clId="{CE764334-C0BD-4312-A062-00D71E7764EA}" dt="2019-08-08T13:55:42.390" v="1219" actId="20577"/>
        <pc:sldMkLst>
          <pc:docMk/>
          <pc:sldMk cId="509353103" sldId="294"/>
        </pc:sldMkLst>
        <pc:spChg chg="mod">
          <ac:chgData name="Elaine.McPherson" userId="a444e823-535d-4c7b-89d4-d370a6f3bbed" providerId="ADAL" clId="{CE764334-C0BD-4312-A062-00D71E7764EA}" dt="2019-08-08T13:52:17.290" v="980" actId="20577"/>
          <ac:spMkLst>
            <pc:docMk/>
            <pc:sldMk cId="509353103" sldId="294"/>
            <ac:spMk id="2" creationId="{4532DE87-CCE0-4CC2-A258-9579951B84F7}"/>
          </ac:spMkLst>
        </pc:spChg>
        <pc:spChg chg="mod">
          <ac:chgData name="Elaine.McPherson" userId="a444e823-535d-4c7b-89d4-d370a6f3bbed" providerId="ADAL" clId="{CE764334-C0BD-4312-A062-00D71E7764EA}" dt="2019-08-08T13:55:42.390" v="1219" actId="20577"/>
          <ac:spMkLst>
            <pc:docMk/>
            <pc:sldMk cId="509353103" sldId="294"/>
            <ac:spMk id="3" creationId="{2C626672-6DF0-41B5-A4DA-0967AFFE225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BA373-BEED-4984-8E2D-4ED5F5FC9A3A}" type="datetimeFigureOut">
              <a:rPr lang="en-US"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D3F0A-9426-46C6-A0DB-E2FC5EA0DC5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Slide deck created by Anne-Marie Gallen, Elaine McPherson and Trevor Collins from the Open University.</a:t>
            </a:r>
          </a:p>
          <a:p>
            <a:r>
              <a:rPr lang="en-GB" dirty="0"/>
              <a:t>Feel free to use all or part of this </a:t>
            </a:r>
            <a:r>
              <a:rPr lang="en-GB" dirty="0" err="1"/>
              <a:t>reseource</a:t>
            </a:r>
            <a:r>
              <a:rPr lang="en-GB" dirty="0"/>
              <a:t> and to adapt to your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66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43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Non-participation actions</a:t>
            </a:r>
            <a:r>
              <a:rPr lang="en-US" baseline="0" dirty="0">
                <a:cs typeface="Calibri"/>
              </a:rPr>
              <a:t> </a:t>
            </a:r>
            <a:r>
              <a:rPr lang="en-US" dirty="0">
                <a:cs typeface="Calibri"/>
              </a:rPr>
              <a:t>depend on the student and the module. If they have a particular anxiety or different needs. Students can choose not to participate!</a:t>
            </a:r>
          </a:p>
          <a:p>
            <a:r>
              <a:rPr lang="en-US" dirty="0">
                <a:cs typeface="Calibri"/>
              </a:rPr>
              <a:t>You may have done a lot of work agreeing on how a student is going to participate but it may be too much and they can’t. So manage your expectations..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D3F0A-9426-46C6-A0DB-E2FC5EA0DC59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8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Plenary - Pick one or two examples from the room  - no more than 1-2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99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This is also a very important stage – and so easy to miss or forget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24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 of external resources that may </a:t>
            </a:r>
            <a:r>
              <a:rPr lang="en-GB"/>
              <a:t>be useful.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47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41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During focus group with OU students they emphasised the importance of early information – even at module start.  </a:t>
            </a:r>
          </a:p>
          <a:p>
            <a:r>
              <a:rPr lang="en-GB" dirty="0"/>
              <a:t>It’s worth talking to the student about group work experiences in the past and what they have tried that has worked/not worked.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53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</a:t>
            </a:r>
            <a:r>
              <a:rPr lang="en-GB" dirty="0" err="1"/>
              <a:t>applys</a:t>
            </a:r>
            <a:r>
              <a:rPr lang="en-GB" dirty="0"/>
              <a:t> equally to students who are anxious about group work for any reason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9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can you help the student achieve the same learning?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7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15 minutes discussion and 5 mins plenary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D3F0A-9426-46C6-A0DB-E2FC5EA0DC59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49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second</a:t>
            </a:r>
            <a:r>
              <a:rPr lang="en-GB" baseline="0" dirty="0"/>
              <a:t> thing that students highlighted</a:t>
            </a:r>
            <a:r>
              <a:rPr lang="en-GB" dirty="0"/>
              <a:t> as key, was how the group sets off.</a:t>
            </a:r>
          </a:p>
          <a:p>
            <a:r>
              <a:rPr lang="en-GB" dirty="0"/>
              <a:t>Model inclusive behaviour: be welcoming and respectful to every learner</a:t>
            </a:r>
          </a:p>
          <a:p>
            <a:r>
              <a:rPr lang="en-GB" dirty="0"/>
              <a:t>Set expectations about using an inclusive approach. Ask students </a:t>
            </a:r>
          </a:p>
          <a:p>
            <a:pPr marL="171450" indent="-171450">
              <a:buFontTx/>
              <a:buChar char="-"/>
            </a:pPr>
            <a:r>
              <a:rPr lang="en-GB" dirty="0"/>
              <a:t>to listen to and to show respect to each other; </a:t>
            </a:r>
          </a:p>
          <a:p>
            <a:pPr marL="171450" indent="-171450">
              <a:buFontTx/>
              <a:buChar char="-"/>
            </a:pPr>
            <a:r>
              <a:rPr lang="en-GB" dirty="0"/>
              <a:t>to take responsibility to ensure everyone is included;</a:t>
            </a:r>
          </a:p>
          <a:p>
            <a:pPr marL="171450" indent="-171450">
              <a:buFontTx/>
              <a:buChar char="-"/>
            </a:pPr>
            <a:r>
              <a:rPr lang="en-GB" dirty="0"/>
              <a:t>to value diversity; </a:t>
            </a:r>
          </a:p>
          <a:p>
            <a:pPr marL="171450" indent="-171450">
              <a:buFontTx/>
              <a:buChar char="-"/>
            </a:pP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/>
              <a:t>to monitor their own behaviour to ensure they are not dominating the conversation</a:t>
            </a:r>
          </a:p>
          <a:p>
            <a:pPr marL="171450" indent="-171450">
              <a:buFontTx/>
              <a:buChar char="-"/>
            </a:pPr>
            <a:r>
              <a:rPr lang="en-GB" dirty="0"/>
              <a:t>to think about what other students in the group may be experiencing and that for some it could be difficult just to be there!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26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Ask for a couple of ideas based on</a:t>
            </a:r>
            <a:r>
              <a:rPr lang="en-GB" baseline="0"/>
              <a:t> what has been heard during discussion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26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with dyslexia may need more time to read and think. Students with fatigue or pain may need additional time or planned breaks.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Modify ways to participate if appropriate e.g. if a student is anxious in an online environment then a tutor may offer to read their posts in advance or even to post on their behalf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D3F0A-9426-46C6-A0DB-E2FC5EA0DC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8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42287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89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34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6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37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11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21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127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0657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81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7FDD014-EE61-4099-BAE0-BED96FAD8EA4}" type="datetimeFigureOut">
              <a:rPr lang="en-GB" smtClean="0"/>
              <a:t>08/08/2019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2F62947-555E-4943-A1B7-681AAAFE593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138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toolkit/inclusive-learning-and-teachin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acticals-and-other-academic-settings/group-work" TargetMode="External"/><Relationship Id="rId5" Type="http://schemas.openxmlformats.org/officeDocument/2006/relationships/hyperlink" Target="http://ADHD-Handbook-14pp-v12-150dpi.pdf" TargetMode="External"/><Relationship Id="rId4" Type="http://schemas.openxmlformats.org/officeDocument/2006/relationships/hyperlink" Target="http://www.autism-uni.org/bestpractic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Supporting Inclusive Group-work: Advice for leaders of group work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IncSTEM</a:t>
            </a:r>
            <a:r>
              <a:rPr lang="en-GB" dirty="0"/>
              <a:t> (project funded by </a:t>
            </a:r>
            <a:r>
              <a:rPr lang="en-GB" dirty="0" err="1"/>
              <a:t>OfS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72893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 (10-15 mins)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Have you had early conversations with your students with disabilities about group work?</a:t>
            </a:r>
            <a:r>
              <a:rPr lang="en-GB" dirty="0">
                <a:cs typeface="Calibri"/>
              </a:rPr>
              <a:t> How did it go?</a:t>
            </a:r>
            <a:endParaRPr lang="en-GB" dirty="0"/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 dirty="0">
                <a:cs typeface="Calibri"/>
              </a:rPr>
              <a:t>What else might you do before starting group work?</a:t>
            </a:r>
            <a:endParaRPr lang="en-GB" dirty="0"/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 dirty="0"/>
              <a:t>What advice would you give to other about these types of conversation? </a:t>
            </a:r>
          </a:p>
        </p:txBody>
      </p:sp>
    </p:spTree>
    <p:extLst>
      <p:ext uri="{BB962C8B-B14F-4D97-AF65-F5344CB8AC3E}">
        <p14:creationId xmlns:p14="http://schemas.microsoft.com/office/powerpoint/2010/main" val="3931967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During group-work</a:t>
            </a:r>
          </a:p>
        </p:txBody>
      </p:sp>
    </p:spTree>
    <p:extLst>
      <p:ext uri="{BB962C8B-B14F-4D97-AF65-F5344CB8AC3E}">
        <p14:creationId xmlns:p14="http://schemas.microsoft.com/office/powerpoint/2010/main" val="286652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901336"/>
            <a:ext cx="8710749" cy="946105"/>
          </a:xfrm>
        </p:spPr>
        <p:txBody>
          <a:bodyPr>
            <a:normAutofit/>
          </a:bodyPr>
          <a:lstStyle/>
          <a:p>
            <a:r>
              <a:rPr lang="en-GB"/>
              <a:t>Setting off in the right 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4536" y="2756263"/>
            <a:ext cx="7709263" cy="3420700"/>
          </a:xfrm>
        </p:spPr>
        <p:txBody>
          <a:bodyPr>
            <a:normAutofit/>
          </a:bodyPr>
          <a:lstStyle/>
          <a:p>
            <a:r>
              <a:rPr lang="en-GB" dirty="0"/>
              <a:t>Model inclusive behaviour: be welcoming and respectful to every learner</a:t>
            </a:r>
          </a:p>
          <a:p>
            <a:r>
              <a:rPr lang="en-GB" dirty="0"/>
              <a:t>Set expectations about using an inclusive approach</a:t>
            </a:r>
          </a:p>
          <a:p>
            <a:r>
              <a:rPr lang="en-GB" dirty="0"/>
              <a:t>Point all students to guidance on working in teams/groups  </a:t>
            </a:r>
          </a:p>
          <a:p>
            <a:r>
              <a:rPr lang="en-GB" dirty="0"/>
              <a:t>Is your introductory activity (starter) inclusive?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554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0" y="952954"/>
            <a:ext cx="833628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Help the group to plan their work  to be inclusive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730" y="2612571"/>
            <a:ext cx="7461069" cy="3564392"/>
          </a:xfrm>
        </p:spPr>
        <p:txBody>
          <a:bodyPr/>
          <a:lstStyle/>
          <a:p>
            <a:r>
              <a:rPr lang="en-GB" dirty="0"/>
              <a:t>Discuss roles and timelines </a:t>
            </a:r>
          </a:p>
          <a:p>
            <a:r>
              <a:rPr lang="en-GB" dirty="0"/>
              <a:t>Focus on the strengths of individuals </a:t>
            </a:r>
          </a:p>
          <a:p>
            <a:r>
              <a:rPr lang="en-GB" dirty="0"/>
              <a:t>Encourage consideration of how each individual is experiencing group-work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907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 (10 mins)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have you done to help groups set off in the right direction?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approaches have you taken to help groups to plan to work effectively and inclusively?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028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Continuing to support students with additional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6788" y="2351313"/>
            <a:ext cx="7657011" cy="3825649"/>
          </a:xfrm>
        </p:spPr>
        <p:txBody>
          <a:bodyPr/>
          <a:lstStyle/>
          <a:p>
            <a:r>
              <a:rPr lang="en-GB" dirty="0"/>
              <a:t>Provide enough time for students to read, write and carry out manual processes </a:t>
            </a:r>
          </a:p>
          <a:p>
            <a:r>
              <a:rPr lang="en-GB" dirty="0"/>
              <a:t>Provide enough time and space to think: enable students to consider that different people might have different needs </a:t>
            </a:r>
          </a:p>
          <a:p>
            <a:r>
              <a:rPr lang="en-GB" dirty="0"/>
              <a:t>Modify ways to participate if appropriate</a:t>
            </a:r>
          </a:p>
          <a:p>
            <a:r>
              <a:rPr lang="en-GB" dirty="0"/>
              <a:t>Proactively engage with students outside of the group regularly – don’t wait until they come to you in distress.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74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 with all group-work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28" y="2481943"/>
            <a:ext cx="7565571" cy="3695020"/>
          </a:xfrm>
        </p:spPr>
        <p:txBody>
          <a:bodyPr/>
          <a:lstStyle/>
          <a:p>
            <a:r>
              <a:rPr lang="en-GB" dirty="0"/>
              <a:t>Monitor/ manage the group whilst encouraging the group to take ownership </a:t>
            </a:r>
          </a:p>
          <a:p>
            <a:r>
              <a:rPr lang="en-GB" dirty="0"/>
              <a:t>Decide when and how to intervene; sensitively  </a:t>
            </a:r>
          </a:p>
          <a:p>
            <a:r>
              <a:rPr lang="en-GB" dirty="0"/>
              <a:t>Encourage all students, as needed </a:t>
            </a:r>
          </a:p>
          <a:p>
            <a:r>
              <a:rPr lang="en-GB" dirty="0"/>
              <a:t>Use interim outputs or milestones, and checkpoints as an opportunity for student reflection</a:t>
            </a:r>
          </a:p>
        </p:txBody>
      </p:sp>
    </p:spTree>
    <p:extLst>
      <p:ext uri="{BB962C8B-B14F-4D97-AF65-F5344CB8AC3E}">
        <p14:creationId xmlns:p14="http://schemas.microsoft.com/office/powerpoint/2010/main" val="780929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Managing non-participation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86" y="2782389"/>
            <a:ext cx="7761514" cy="3394574"/>
          </a:xfrm>
        </p:spPr>
        <p:txBody>
          <a:bodyPr/>
          <a:lstStyle/>
          <a:p>
            <a:r>
              <a:rPr lang="en-GB" dirty="0"/>
              <a:t>Have a plan for what you will do if a student does not participate.</a:t>
            </a:r>
          </a:p>
          <a:p>
            <a:r>
              <a:rPr lang="en-GB" dirty="0"/>
              <a:t>Do you need a different approach for students with disabilities? </a:t>
            </a:r>
          </a:p>
          <a:p>
            <a:r>
              <a:rPr lang="en-GB" dirty="0"/>
              <a:t>Manage your own expectations </a:t>
            </a:r>
          </a:p>
          <a:p>
            <a:endParaRPr lang="en-US" b="0" i="0" dirty="0">
              <a:effectLst/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688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 (5 mins)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932610"/>
            <a:ext cx="7474131" cy="37342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What have you done to effectively manage the needs of students with additional requirements in a group work setting?</a:t>
            </a: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816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Finishing group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02" y="2547257"/>
            <a:ext cx="8048897" cy="3629706"/>
          </a:xfrm>
        </p:spPr>
        <p:txBody>
          <a:bodyPr/>
          <a:lstStyle/>
          <a:p>
            <a:r>
              <a:rPr lang="en-GB" dirty="0"/>
              <a:t>Acknowledge group success; all of the group felt enabled/ you completed the group task  </a:t>
            </a:r>
          </a:p>
          <a:p>
            <a:r>
              <a:rPr lang="en-GB" dirty="0"/>
              <a:t>Acknowledge personal success; you made it to the end!/you posted a message/ you watched everything/ you made a suggestion; </a:t>
            </a:r>
          </a:p>
          <a:p>
            <a:r>
              <a:rPr lang="en-GB" dirty="0"/>
              <a:t>Enable/facilitate consolidation of learning in discipline and transferable skills  </a:t>
            </a:r>
          </a:p>
          <a:p>
            <a:r>
              <a:rPr lang="en-GB" dirty="0"/>
              <a:t>Sum up!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17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Embedding and sustaining inclusive STEM practice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cs typeface="Calibri"/>
              </a:rPr>
              <a:t>HEFCE Catalyst Call B ‘Addressing barriers to student success’</a:t>
            </a:r>
            <a:endParaRPr lang="en-US" dirty="0">
              <a:cs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cs typeface="Calibri"/>
              </a:rPr>
              <a:t>Differential student outcomes producing a disability attainment gap</a:t>
            </a:r>
            <a:endParaRPr lang="en-US" dirty="0">
              <a:cs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cs typeface="Calibri"/>
              </a:rPr>
              <a:t>Rise in students declaring a disability, particularly mental health issues and specific learning difficulties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GB" dirty="0">
                <a:cs typeface="Calibri"/>
              </a:rPr>
              <a:t>Aim: Scaling up </a:t>
            </a:r>
            <a:r>
              <a:rPr lang="en-GB" i="1" dirty="0">
                <a:cs typeface="Calibri"/>
              </a:rPr>
              <a:t>inclusive educational practices </a:t>
            </a:r>
            <a:r>
              <a:rPr lang="en-GB" dirty="0">
                <a:cs typeface="Calibri"/>
              </a:rPr>
              <a:t>within STEM module design and delivery to benefit all students, while </a:t>
            </a:r>
            <a:r>
              <a:rPr lang="en-GB" i="1" dirty="0">
                <a:cs typeface="Calibri"/>
              </a:rPr>
              <a:t>lowering and removing barriers impeding students with disabilities</a:t>
            </a:r>
          </a:p>
          <a:p>
            <a:pPr marL="0" indent="0">
              <a:buNone/>
            </a:pPr>
            <a:endParaRPr lang="en-GB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48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After group work</a:t>
            </a:r>
          </a:p>
        </p:txBody>
      </p:sp>
    </p:spTree>
    <p:extLst>
      <p:ext uri="{BB962C8B-B14F-4D97-AF65-F5344CB8AC3E}">
        <p14:creationId xmlns:p14="http://schemas.microsoft.com/office/powerpoint/2010/main" val="2861867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Closing the loop with students with disabilities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strategies that worked that can apply to group-work in future modules</a:t>
            </a:r>
          </a:p>
          <a:p>
            <a:r>
              <a:rPr lang="en-GB" dirty="0"/>
              <a:t>Discuss what could be better and done differently next time</a:t>
            </a:r>
            <a:br>
              <a:rPr lang="en-GB" dirty="0"/>
            </a:br>
            <a:r>
              <a:rPr lang="en-GB" dirty="0"/>
              <a:t> </a:t>
            </a:r>
          </a:p>
          <a:p>
            <a:r>
              <a:rPr lang="en-GB" dirty="0"/>
              <a:t>Support student in completing associated assessment</a:t>
            </a:r>
          </a:p>
          <a:p>
            <a:pPr marL="0" indent="0" fontAlgn="base">
              <a:buNone/>
            </a:pPr>
            <a:r>
              <a:rPr lang="en-US" b="0" i="0" dirty="0">
                <a:effectLst/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4616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Debriefing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Debrief any other facilitators/disability support team and offer feedback to the module team </a:t>
            </a:r>
            <a:br>
              <a:rPr lang="en-GB" dirty="0"/>
            </a:br>
            <a:endParaRPr lang="en-GB" dirty="0"/>
          </a:p>
          <a:p>
            <a:r>
              <a:rPr lang="en-GB" dirty="0"/>
              <a:t>Debrief yourself and reflect</a:t>
            </a:r>
            <a:br>
              <a:rPr lang="en-GB" dirty="0"/>
            </a:br>
            <a:endParaRPr lang="en-GB" dirty="0"/>
          </a:p>
          <a:p>
            <a:r>
              <a:rPr lang="en-GB" dirty="0"/>
              <a:t>Share good practice … it will be welcome!</a:t>
            </a:r>
          </a:p>
          <a:p>
            <a:pPr>
              <a:buFont typeface="Symbol" panose="05050102010706020507" pitchFamily="18" charset="2"/>
              <a:buChar char="·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471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hlinkClick r:id="rId3"/>
              </a:rPr>
              <a:t>https://www.imperial.ac.uk/staff/educational-development/teaching-toolkit/inclusive-learning-and-teaching/</a:t>
            </a:r>
          </a:p>
          <a:p>
            <a:r>
              <a:rPr lang="en-US" dirty="0">
                <a:cs typeface="Calibri"/>
                <a:hlinkClick r:id="rId4"/>
              </a:rPr>
              <a:t>http://www.autism-uni.org/bestpractice/</a:t>
            </a:r>
          </a:p>
          <a:p>
            <a:r>
              <a:rPr lang="en-GB" dirty="0">
                <a:cs typeface="Calibri"/>
                <a:hlinkClick r:id="rId5"/>
              </a:rPr>
              <a:t>https://www.brunel.ac.uk/life/documents/pdf/203993-Dyslexia-Dyspraxia-and-ADHD-Handbook-14pp-v12-150dpi.pdf</a:t>
            </a:r>
            <a:endParaRPr lang="en-GB" dirty="0"/>
          </a:p>
          <a:p>
            <a:r>
              <a:rPr lang="en-GB" dirty="0">
                <a:cs typeface="Calibri"/>
                <a:hlinkClick r:id="rId6"/>
              </a:rPr>
              <a:t>https://www2.le.ac.uk/offices/accessability/information/current/students-with-asperger-syndrome-autism-spectrum-differences/advice-for-new-students-with-as-autism-asd/academic-aspects-of-university-life/lectures-seminars-practicals-and-other-academic-settings/group-work</a:t>
            </a:r>
            <a:endParaRPr lang="en-GB" dirty="0"/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952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F8797-761F-4D39-83E1-1E905647E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and challenges in group-work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A4A6-2407-4AA4-B3A6-4F1630392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855C9645-D94D-48AC-A423-2F07AC17C3BA}"/>
              </a:ext>
            </a:extLst>
          </p:cNvPr>
          <p:cNvSpPr txBox="1"/>
          <p:nvPr/>
        </p:nvSpPr>
        <p:spPr>
          <a:xfrm>
            <a:off x="3076755" y="3545457"/>
            <a:ext cx="6096000" cy="369332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085E931-303B-4D7F-BF3C-3148E7A12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39633"/>
              </p:ext>
            </p:extLst>
          </p:nvPr>
        </p:nvGraphicFramePr>
        <p:xfrm>
          <a:off x="2933700" y="2438400"/>
          <a:ext cx="8682313" cy="3699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2313">
                  <a:extLst>
                    <a:ext uri="{9D8B030D-6E8A-4147-A177-3AD203B41FA5}">
                      <a16:colId xmlns:a16="http://schemas.microsoft.com/office/drawing/2014/main" val="1461225303"/>
                    </a:ext>
                  </a:extLst>
                </a:gridCol>
              </a:tblGrid>
              <a:tr h="3377513">
                <a:tc>
                  <a:txBody>
                    <a:bodyPr/>
                    <a:lstStyle/>
                    <a:p>
                      <a:pPr rtl="0"/>
                      <a:r>
                        <a:rPr lang="en-US" dirty="0"/>
                        <a:t>Participation in group work is a challenge for all students particularly those with:</a:t>
                      </a:r>
                      <a:br>
                        <a:rPr lang="en-US" dirty="0"/>
                      </a:br>
                      <a:endParaRPr lang="en-US" dirty="0"/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mental health issues or Autism Spectrum Disorder where social interaction, or organization of tasks may be challenging;</a:t>
                      </a:r>
                      <a:br>
                        <a:rPr lang="en-US" dirty="0"/>
                      </a:br>
                      <a:endParaRPr lang="en-US" dirty="0"/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specific learning difficulties such as dyslexia and dyspraxia where reading</a:t>
                      </a:r>
                      <a:r>
                        <a:rPr lang="en-US" baseline="0" dirty="0"/>
                        <a:t>, typing into forum discussions</a:t>
                      </a:r>
                      <a:r>
                        <a:rPr lang="en-US" dirty="0"/>
                        <a:t>  and organization </a:t>
                      </a:r>
                      <a:r>
                        <a:rPr lang="en-US" baseline="0" dirty="0"/>
                        <a:t>can be a barrier</a:t>
                      </a:r>
                      <a:r>
                        <a:rPr lang="en-US" dirty="0"/>
                        <a:t>; </a:t>
                      </a:r>
                      <a:br>
                        <a:rPr lang="en-US" dirty="0"/>
                      </a:br>
                      <a:endParaRPr lang="en-US" dirty="0"/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visual impairments where the</a:t>
                      </a:r>
                      <a:r>
                        <a:rPr lang="en-US" baseline="0" dirty="0"/>
                        <a:t> format may be problematic</a:t>
                      </a:r>
                      <a:r>
                        <a:rPr lang="en-US" dirty="0"/>
                        <a:t>;</a:t>
                      </a:r>
                      <a:br>
                        <a:rPr lang="en-US" dirty="0"/>
                      </a:br>
                      <a:endParaRPr lang="en-US" dirty="0"/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hearing impairments if real time discussion in Adobe Connect or f2f is used; </a:t>
                      </a:r>
                      <a:br>
                        <a:rPr lang="en-US" dirty="0"/>
                      </a:br>
                      <a:endParaRPr lang="en-US" dirty="0"/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and many others</a:t>
                      </a: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767288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53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75452"/>
            <a:ext cx="8770571" cy="40352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A focus group with OU students with disabilities</a:t>
            </a:r>
          </a:p>
          <a:p>
            <a:r>
              <a:rPr lang="en-GB" dirty="0">
                <a:cs typeface="Calibri"/>
              </a:rPr>
              <a:t>Interviews with STEM staff tutors, module teams and disability support staff</a:t>
            </a:r>
          </a:p>
          <a:p>
            <a:r>
              <a:rPr lang="en-GB" dirty="0">
                <a:cs typeface="Calibri"/>
              </a:rPr>
              <a:t>Discussions with other universities</a:t>
            </a:r>
          </a:p>
          <a:p>
            <a:r>
              <a:rPr lang="en-GB" dirty="0">
                <a:cs typeface="Calibri"/>
              </a:rPr>
              <a:t>Gathering good practice guides from across the sector</a:t>
            </a:r>
          </a:p>
          <a:p>
            <a:r>
              <a:rPr lang="en-GB" dirty="0">
                <a:cs typeface="Calibri"/>
              </a:rPr>
              <a:t>Literature review and analysis of all sources</a:t>
            </a:r>
          </a:p>
          <a:p>
            <a:r>
              <a:rPr lang="en-GB" dirty="0">
                <a:cs typeface="Calibri"/>
              </a:rPr>
              <a:t>Drafting guidance</a:t>
            </a:r>
          </a:p>
          <a:p>
            <a:r>
              <a:rPr lang="en-GB" dirty="0">
                <a:cs typeface="Calibri"/>
              </a:rPr>
              <a:t>Engaging with the Associate Lecturer community at staff development events to review guidance for leaders of group work </a:t>
            </a:r>
          </a:p>
          <a:p>
            <a:r>
              <a:rPr lang="en-GB" dirty="0">
                <a:cs typeface="Calibri"/>
              </a:rPr>
              <a:t>Engagement with module teams to review guidance for module designers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828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2DE87-CCE0-4CC2-A258-9579951B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Advice for Leaders of 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26672-6DF0-41B5-A4DA-0967AFFE2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This advice is broken down into 3 sections. Steps to take:</a:t>
            </a:r>
          </a:p>
          <a:p>
            <a:r>
              <a:rPr lang="en-GB" dirty="0"/>
              <a:t>Before group work</a:t>
            </a:r>
          </a:p>
          <a:p>
            <a:r>
              <a:rPr lang="en-GB" dirty="0"/>
              <a:t>During group work </a:t>
            </a:r>
          </a:p>
          <a:p>
            <a:r>
              <a:rPr lang="en-GB" dirty="0"/>
              <a:t>After group work</a:t>
            </a:r>
          </a:p>
        </p:txBody>
      </p:sp>
    </p:spTree>
    <p:extLst>
      <p:ext uri="{BB962C8B-B14F-4D97-AF65-F5344CB8AC3E}">
        <p14:creationId xmlns:p14="http://schemas.microsoft.com/office/powerpoint/2010/main" val="509353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Before Group-Work</a:t>
            </a:r>
          </a:p>
        </p:txBody>
      </p:sp>
    </p:spTree>
    <p:extLst>
      <p:ext uri="{BB962C8B-B14F-4D97-AF65-F5344CB8AC3E}">
        <p14:creationId xmlns:p14="http://schemas.microsoft.com/office/powerpoint/2010/main" val="412648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68344"/>
            <a:ext cx="8770571" cy="1809095"/>
          </a:xfrm>
        </p:spPr>
        <p:txBody>
          <a:bodyPr>
            <a:normAutofit/>
          </a:bodyPr>
          <a:lstStyle/>
          <a:p>
            <a:r>
              <a:rPr lang="en-GB" dirty="0"/>
              <a:t>Discuss concerns and needs with students early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77439"/>
            <a:ext cx="8770571" cy="38047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Communicate individually with students with additional needs as early as possible </a:t>
            </a:r>
          </a:p>
          <a:p>
            <a:r>
              <a:rPr lang="en-GB" dirty="0"/>
              <a:t>Don’t make assumptions based on a disability; treat each student as an individual </a:t>
            </a:r>
          </a:p>
          <a:p>
            <a:r>
              <a:rPr lang="en-GB" dirty="0"/>
              <a:t>Tell the student what happens when </a:t>
            </a:r>
          </a:p>
          <a:p>
            <a:r>
              <a:rPr lang="en-GB" dirty="0"/>
              <a:t>If appropriate, discuss possible adjustments to help the student </a:t>
            </a:r>
          </a:p>
          <a:p>
            <a:r>
              <a:rPr lang="en-GB" dirty="0"/>
              <a:t>Be aware that students may choose not to participate (as part of an active conversation)</a:t>
            </a:r>
          </a:p>
          <a:p>
            <a:r>
              <a:rPr lang="en-GB" dirty="0"/>
              <a:t>Encourage students to consider whether or not they will disclose their needs/disability to the group (consider pros and cons)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47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6487" y="744582"/>
            <a:ext cx="7796348" cy="1118825"/>
          </a:xfrm>
        </p:spPr>
        <p:txBody>
          <a:bodyPr>
            <a:normAutofit fontScale="90000"/>
          </a:bodyPr>
          <a:lstStyle/>
          <a:p>
            <a:r>
              <a:rPr lang="en-GB"/>
              <a:t>Explain why group-work is important/useful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6486" y="2773679"/>
            <a:ext cx="8447313" cy="3403283"/>
          </a:xfrm>
        </p:spPr>
        <p:txBody>
          <a:bodyPr/>
          <a:lstStyle/>
          <a:p>
            <a:r>
              <a:rPr lang="en-GB" dirty="0"/>
              <a:t>What is the purpose for this particular group-work in this module?  </a:t>
            </a:r>
          </a:p>
          <a:p>
            <a:r>
              <a:rPr lang="en-GB" dirty="0"/>
              <a:t>How is this group-work authentic in terms of discipline and as a practical employability skill? </a:t>
            </a:r>
          </a:p>
          <a:p>
            <a:r>
              <a:rPr lang="en-GB" dirty="0"/>
              <a:t>What will they miss out on if they choose not to take part?  </a:t>
            </a:r>
          </a:p>
          <a:p>
            <a:r>
              <a:rPr lang="en-GB" dirty="0"/>
              <a:t>Is group-work an accreditation requirement and why?</a:t>
            </a:r>
          </a:p>
          <a:p>
            <a:endParaRPr lang="en-US" b="0" i="0" dirty="0">
              <a:effectLst/>
              <a:latin typeface="Calibri" panose="020F0502020204030204" pitchFamily="34" charset="0"/>
            </a:endParaRPr>
          </a:p>
          <a:p>
            <a:endParaRPr lang="en-US" b="0" i="0" dirty="0">
              <a:effectLst/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72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Know whether there are alternative activities or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</a:rPr>
              <a:t>Have the module team given alternatives for students with particular needs or given advice about non-participation?</a:t>
            </a:r>
          </a:p>
          <a:p>
            <a:pPr fontAlgn="base"/>
            <a:r>
              <a:rPr lang="en-US" dirty="0">
                <a:latin typeface="Calibri" panose="020F0502020204030204" pitchFamily="34" charset="0"/>
              </a:rPr>
              <a:t>Can you offer alternative</a:t>
            </a:r>
            <a:r>
              <a:rPr lang="en-US" b="0" i="0" dirty="0">
                <a:effectLst/>
                <a:latin typeface="Calibri" panose="020F0502020204030204" pitchFamily="34" charset="0"/>
              </a:rPr>
              <a:t> roles in the group, other ways to participate (e.g. via </a:t>
            </a:r>
            <a:r>
              <a:rPr lang="en-US" dirty="0">
                <a:latin typeface="Calibri" panose="020F0502020204030204" pitchFamily="34" charset="0"/>
              </a:rPr>
              <a:t>the</a:t>
            </a:r>
            <a:r>
              <a:rPr lang="en-US" b="0" i="0" dirty="0">
                <a:effectLst/>
                <a:latin typeface="Calibri" panose="020F0502020204030204" pitchFamily="34" charset="0"/>
              </a:rPr>
              <a:t> AL/disability support)?</a:t>
            </a:r>
          </a:p>
          <a:p>
            <a:pPr fontAlgn="base"/>
            <a:r>
              <a:rPr lang="en-US" dirty="0">
                <a:latin typeface="Calibri" panose="020F0502020204030204" pitchFamily="34" charset="0"/>
              </a:rPr>
              <a:t>Try to offer a c</a:t>
            </a:r>
            <a:r>
              <a:rPr lang="en-US" b="0" i="0" dirty="0">
                <a:effectLst/>
                <a:latin typeface="Calibri" panose="020F0502020204030204" pitchFamily="34" charset="0"/>
              </a:rPr>
              <a:t>hoice of tools for the group to use:  </a:t>
            </a:r>
            <a:br>
              <a:rPr lang="en-US" b="0" i="0" dirty="0">
                <a:effectLst/>
                <a:latin typeface="Calibri" panose="020F0502020204030204" pitchFamily="34" charset="0"/>
              </a:rPr>
            </a:br>
            <a:r>
              <a:rPr lang="en-US" b="0" i="0" dirty="0">
                <a:effectLst/>
                <a:latin typeface="Calibri" panose="020F0502020204030204" pitchFamily="34" charset="0"/>
              </a:rPr>
              <a:t>  live text chat is problematic for some students with dyslexia, audio is better vice versa for students with hearing impairment</a:t>
            </a:r>
          </a:p>
          <a:p>
            <a:pPr fontAlgn="base"/>
            <a:r>
              <a:rPr lang="en-US" dirty="0">
                <a:latin typeface="Calibri" panose="020F0502020204030204" pitchFamily="34" charset="0"/>
              </a:rPr>
              <a:t>Consider</a:t>
            </a:r>
            <a:r>
              <a:rPr lang="en-US" b="0" i="0" dirty="0">
                <a:effectLst/>
                <a:latin typeface="Calibri" panose="020F0502020204030204" pitchFamily="34" charset="0"/>
              </a:rPr>
              <a:t> set up of room e.g. layout of chairs  or Adobe Connect pods</a:t>
            </a:r>
          </a:p>
          <a:p>
            <a:pPr fontAlgn="base"/>
            <a:endParaRPr lang="en-US" b="0" i="0" dirty="0">
              <a:effectLst/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125118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226EA64481C040A1FE7E8F6959F50F" ma:contentTypeVersion="11" ma:contentTypeDescription="Create a new document." ma:contentTypeScope="" ma:versionID="17861aea678718e21fb7f71038c64d4d">
  <xsd:schema xmlns:xsd="http://www.w3.org/2001/XMLSchema" xmlns:xs="http://www.w3.org/2001/XMLSchema" xmlns:p="http://schemas.microsoft.com/office/2006/metadata/properties" xmlns:ns3="ed9d2163-4fb3-4947-8bfd-454e8e6d4998" xmlns:ns4="66faaa41-a150-45c6-8224-a9a307be60d1" targetNamespace="http://schemas.microsoft.com/office/2006/metadata/properties" ma:root="true" ma:fieldsID="2d2aab5f43a3500a88889ea2f159e9b9" ns3:_="" ns4:_="">
    <xsd:import namespace="ed9d2163-4fb3-4947-8bfd-454e8e6d4998"/>
    <xsd:import namespace="66faaa41-a150-45c6-8224-a9a307be60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d2163-4fb3-4947-8bfd-454e8e6d4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aaa41-a150-45c6-8224-a9a307be60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CFA07D-F1E0-4A97-A24A-806FD8EB1B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9d2163-4fb3-4947-8bfd-454e8e6d4998"/>
    <ds:schemaRef ds:uri="66faaa41-a150-45c6-8224-a9a307be60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781FDD-635D-4FF8-98AB-1233BE9E01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0D156E-AE9A-4007-A82A-F6451EE66E8C}">
  <ds:schemaRefs>
    <ds:schemaRef ds:uri="http://purl.org/dc/terms/"/>
    <ds:schemaRef ds:uri="ed9d2163-4fb3-4947-8bfd-454e8e6d499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66faaa41-a150-45c6-8224-a9a307be60d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90</TotalTime>
  <Words>1220</Words>
  <Application>Microsoft Office PowerPoint</Application>
  <PresentationFormat>Widescreen</PresentationFormat>
  <Paragraphs>141</Paragraphs>
  <Slides>23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Schoolbook</vt:lpstr>
      <vt:lpstr>Corbel</vt:lpstr>
      <vt:lpstr>Symbol</vt:lpstr>
      <vt:lpstr>Feathered</vt:lpstr>
      <vt:lpstr>Supporting Inclusive Group-work: Advice for leaders of group work</vt:lpstr>
      <vt:lpstr>Embedding and sustaining inclusive STEM practice project</vt:lpstr>
      <vt:lpstr>Barriers and challenges in group-work</vt:lpstr>
      <vt:lpstr>Project approach</vt:lpstr>
      <vt:lpstr>Advice for Leaders of group work</vt:lpstr>
      <vt:lpstr> Before Group-Work</vt:lpstr>
      <vt:lpstr>Discuss concerns and needs with students early</vt:lpstr>
      <vt:lpstr>Explain why group-work is important/useful</vt:lpstr>
      <vt:lpstr>Know whether there are alternative activities or roles</vt:lpstr>
      <vt:lpstr>Discuss (10-15 mins)</vt:lpstr>
      <vt:lpstr> During group-work</vt:lpstr>
      <vt:lpstr>Setting off in the right direction</vt:lpstr>
      <vt:lpstr>Help the group to plan their work  to be inclusive</vt:lpstr>
      <vt:lpstr>Discuss (10 mins)</vt:lpstr>
      <vt:lpstr>Continuing to support students with additional requirements</vt:lpstr>
      <vt:lpstr>As with all group-work</vt:lpstr>
      <vt:lpstr>Managing non-participation</vt:lpstr>
      <vt:lpstr>Discuss (5 mins)</vt:lpstr>
      <vt:lpstr>Finishing group work</vt:lpstr>
      <vt:lpstr> After group work</vt:lpstr>
      <vt:lpstr>Closing the loop with students with disabilities</vt:lpstr>
      <vt:lpstr>Debriefing</vt:lpstr>
      <vt:lpstr>Resources</vt:lpstr>
    </vt:vector>
  </TitlesOfParts>
  <Company>The 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for ALs</dc:title>
  <dc:creator>Anne-Marie.Gallen</dc:creator>
  <cp:lastModifiedBy>Elaine.McPherson</cp:lastModifiedBy>
  <cp:revision>15</cp:revision>
  <dcterms:created xsi:type="dcterms:W3CDTF">2018-08-08T09:59:03Z</dcterms:created>
  <dcterms:modified xsi:type="dcterms:W3CDTF">2019-08-08T14:46:06Z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0x010100A7226EA64481C040A1FE7E8F6959F50F</vt:lpwstr>
  </property>
</Properties>
</file>